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E1699-F55E-463D-B9AF-0FF0A58AF00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16914F-7209-4D32-953F-0236BA2A64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514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082AF7-C019-4F53-B47D-C9BEACC20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95C941F-7A9D-48DF-A926-F4812CBC1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DAC53F-A75D-4884-AF7A-54ABC7D6B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6E0FD-D99A-4471-B818-DAA109A66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BB3B50-8F1E-4685-935B-B3328B579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40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77AB29-0763-48D3-B5DA-A635E4302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407E96-6C42-449A-B0D7-0A9E9D6920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3D91A6-892B-428C-915E-C6C9D2325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DD3112-181C-4474-BECF-0B5929B31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EF1411-8FA2-4500-AC07-FDAA0FE4F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17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BBFEEC3-6F44-4091-A622-00A4BA5AAC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E3FBEA-A53B-4AC6-AA47-C44D8A418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EB4202-6925-456C-99BC-505CCF871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256362-B8F0-4680-B294-6D68C5B1B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E9C6C7-C597-499A-8896-ADBEDA94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631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C592FE-DA31-4E7B-828B-BB30489AE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A6B272-4DDC-42AC-9079-796140EC8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834797-DE8F-4841-95F4-C51018579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E31F4E-214D-4AC5-9D78-FA39E0FD9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9239B1-99D0-48A1-B0CE-2C6AD242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4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BB1761-4D0A-4879-9D41-B6033E73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43E896-FDF0-44A8-89FD-C4E8B5ECC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7D02F-8277-4E7A-A880-894C81A4B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3C8424-A184-4E45-AE97-0DCA0FA2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5F7E4F-9EA1-4545-84B7-ADE38B91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35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864EC-A9F2-4815-90CE-CA65DE05B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198FD0-6158-4907-AD79-EC1BB6D332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1EBF64-CAA5-4774-9F17-8046F23A6A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959AF87-299F-4834-B061-59D324B13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EA5626-9497-456E-818E-E3BFA61B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CE1021-C901-42EB-A6B9-42F74A049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73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24BC9-537C-47BE-A075-E2D3C0102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7938FD-6CCD-46DC-A25A-C2B4AACDD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4AE4618-2B66-4D0F-AEB5-7E7923B03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E9C6D55-CBCA-4E1C-99CA-3300E1B1EF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1077B94-CF50-49A0-B4E4-D1B50A42EB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C23269E-25DB-4B65-A918-F08ADC2B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3516809-520D-4C9E-8D63-E42A7E05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7CA945C-5782-48B8-8893-66972EF7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87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DE05B5-4CE2-414E-837E-660B8CD2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1F2EF28-DE2A-4147-AB8E-E85177499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2F0C06-34B3-4446-8A19-EE68E613E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AD9757-C7BF-4278-ABF2-826201FB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72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7DE6B62-4C83-44D8-A9E3-63F31EC97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A3772B2-0B44-4A55-8003-6A596926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8F6C96-AE07-48BE-9C02-35E10445B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011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DA791-694C-444A-88E9-7B7ED821E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FE9108-B816-4AD5-8C3A-C06FEFA30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3958AB7-7159-4A2F-A450-B4594A418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A1CAE4-AFDC-4B2E-8D24-7A5BDE3B5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932AA5-9E8F-4942-98F5-546B2C3C1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5974462-0DE4-4C30-AE1F-38D6F491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18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D1CE95-BE3A-450F-9ADE-8C7A55388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6BC855D-7AE8-4444-A6BF-A853E742D8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9D409E8-824C-42E0-83B4-287C10EC5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78C7DAC-B97C-4E8C-B937-4374A277D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59156B-4964-4E96-8BA8-D3D303F3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622284-0A76-42A0-A30D-EA1DE459C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811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F8754C-39E1-461B-83EB-153F6A08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B63329-90C1-40A4-A408-68AD4EB14C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209E62-E380-4347-AFDC-388257A45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B3D7C-F3FC-42AC-8876-D8AB8A93F632}" type="datetimeFigureOut">
              <a:rPr kumimoji="1" lang="ja-JP" altLang="en-US" smtClean="0"/>
              <a:t>2023/9/15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09C03B-225F-4A5B-A1F3-54803E52C7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681F2C-5EB8-4E39-B990-D967BA2B4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3D642-DC35-4D31-A3E3-797F3F84E9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28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kikoku.or.jp/general/support" TargetMode="External"/><Relationship Id="rId2" Type="http://schemas.openxmlformats.org/officeDocument/2006/relationships/hyperlink" Target="1.txt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対角を丸める 3">
            <a:extLst>
              <a:ext uri="{FF2B5EF4-FFF2-40B4-BE49-F238E27FC236}">
                <a16:creationId xmlns:a16="http://schemas.microsoft.com/office/drawing/2014/main" id="{A8548B9E-DDD8-4DAD-9ACD-E836C66E2DB0}"/>
              </a:ext>
            </a:extLst>
          </p:cNvPr>
          <p:cNvSpPr/>
          <p:nvPr/>
        </p:nvSpPr>
        <p:spPr>
          <a:xfrm>
            <a:off x="828675" y="412110"/>
            <a:ext cx="11106149" cy="828675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18564EC-D3BB-4BF1-94D6-2052EE29F1D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57472"/>
            <a:ext cx="9144000" cy="1337953"/>
          </a:xfrm>
        </p:spPr>
        <p:txBody>
          <a:bodyPr/>
          <a:lstStyle/>
          <a:p>
            <a:pPr algn="ctr"/>
            <a:r>
              <a:rPr kumimoji="1" lang="ja-JP" altLang="en-US" b="1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交通事故などにあったとき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C2D36F-5AD7-4FFC-9380-C1C8888FC5D2}"/>
              </a:ext>
            </a:extLst>
          </p:cNvPr>
          <p:cNvSpPr txBox="1"/>
          <p:nvPr/>
        </p:nvSpPr>
        <p:spPr>
          <a:xfrm>
            <a:off x="1133475" y="2673387"/>
            <a:ext cx="10210800" cy="40011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交通事故以外の第三者行為による事故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F2A742E-6FD4-4150-8198-B5EA23598A7F}"/>
              </a:ext>
            </a:extLst>
          </p:cNvPr>
          <p:cNvSpPr txBox="1"/>
          <p:nvPr/>
        </p:nvSpPr>
        <p:spPr>
          <a:xfrm>
            <a:off x="1523998" y="1495421"/>
            <a:ext cx="99536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　交通事故などの第三者による事故にあったときは、国保を使いお医者さんにかかることができます。国保で一時立て替えたあとで、加害者に費用を請求する流れになっています。</a:t>
            </a:r>
            <a:br>
              <a:rPr kumimoji="1" lang="en-US" altLang="ja-JP" dirty="0"/>
            </a:br>
            <a:r>
              <a:rPr kumimoji="1" lang="ja-JP" altLang="en-US" dirty="0"/>
              <a:t>　</a:t>
            </a:r>
            <a:r>
              <a:rPr kumimoji="1" lang="en-US" altLang="ja-JP" dirty="0">
                <a:solidFill>
                  <a:srgbClr val="FF0000"/>
                </a:solidFill>
              </a:rPr>
              <a:t>※</a:t>
            </a:r>
            <a:r>
              <a:rPr kumimoji="1" lang="ja-JP" altLang="en-US" dirty="0">
                <a:solidFill>
                  <a:srgbClr val="FF0000"/>
                </a:solidFill>
              </a:rPr>
              <a:t>保険給付を受ける場合には必ず本村の国保担当課へ連絡</a:t>
            </a:r>
            <a:r>
              <a:rPr lang="ja-JP" altLang="en-US" dirty="0">
                <a:solidFill>
                  <a:srgbClr val="FF0000"/>
                </a:solidFill>
              </a:rPr>
              <a:t>し届出をしてください。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2F1EB21-90FD-4FEA-B7A0-E25885B55D22}"/>
              </a:ext>
            </a:extLst>
          </p:cNvPr>
          <p:cNvSpPr txBox="1"/>
          <p:nvPr/>
        </p:nvSpPr>
        <p:spPr>
          <a:xfrm>
            <a:off x="1907444" y="3219426"/>
            <a:ext cx="3200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〇傷害事件によるケガ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C9EF512-8851-4069-B4E5-A2B8E9357CC7}"/>
              </a:ext>
            </a:extLst>
          </p:cNvPr>
          <p:cNvSpPr txBox="1"/>
          <p:nvPr/>
        </p:nvSpPr>
        <p:spPr>
          <a:xfrm>
            <a:off x="6500811" y="3244334"/>
            <a:ext cx="3895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〇飲食店や購入食品での食中毒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E1E69A9-A136-46E0-8318-A16FD5C3BBB7}"/>
              </a:ext>
            </a:extLst>
          </p:cNvPr>
          <p:cNvSpPr txBox="1"/>
          <p:nvPr/>
        </p:nvSpPr>
        <p:spPr>
          <a:xfrm>
            <a:off x="1907444" y="3765804"/>
            <a:ext cx="3200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〇他人のペット等によるケガ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85FAB65-D918-4A2A-8B97-D345CB2720FA}"/>
              </a:ext>
            </a:extLst>
          </p:cNvPr>
          <p:cNvSpPr txBox="1"/>
          <p:nvPr/>
        </p:nvSpPr>
        <p:spPr>
          <a:xfrm>
            <a:off x="7467598" y="3646194"/>
            <a:ext cx="3200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dirty="0"/>
              <a:t>など</a:t>
            </a:r>
          </a:p>
        </p:txBody>
      </p:sp>
      <p:sp>
        <p:nvSpPr>
          <p:cNvPr id="15" name="テキスト ボックス 14">
            <a:hlinkClick r:id="rId2" action="ppaction://hlinkfile"/>
            <a:extLst>
              <a:ext uri="{FF2B5EF4-FFF2-40B4-BE49-F238E27FC236}">
                <a16:creationId xmlns:a16="http://schemas.microsoft.com/office/drawing/2014/main" id="{6696B3B5-C321-4564-8BE9-A92003B474CC}"/>
              </a:ext>
            </a:extLst>
          </p:cNvPr>
          <p:cNvSpPr txBox="1"/>
          <p:nvPr/>
        </p:nvSpPr>
        <p:spPr>
          <a:xfrm>
            <a:off x="1133475" y="4720516"/>
            <a:ext cx="102108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外部リンク　　沖縄県国民健康保険団体連合会</a:t>
            </a:r>
            <a:endParaRPr lang="en-US" altLang="ja-JP" sz="2000" b="1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A40A55-5EA3-D702-FFF2-E34B5284B32A}"/>
              </a:ext>
            </a:extLst>
          </p:cNvPr>
          <p:cNvSpPr txBox="1"/>
          <p:nvPr/>
        </p:nvSpPr>
        <p:spPr>
          <a:xfrm>
            <a:off x="3046880" y="5322431"/>
            <a:ext cx="6098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800" b="1" dirty="0">
                <a:hlinkClick r:id="rId3"/>
              </a:rPr>
              <a:t>https://www.okikoku.or.jp/general/support</a:t>
            </a:r>
            <a:endParaRPr lang="en-US" altLang="ja-JP" sz="1800" b="1" dirty="0"/>
          </a:p>
        </p:txBody>
      </p:sp>
    </p:spTree>
    <p:extLst>
      <p:ext uri="{BB962C8B-B14F-4D97-AF65-F5344CB8AC3E}">
        <p14:creationId xmlns:p14="http://schemas.microsoft.com/office/powerpoint/2010/main" val="2890876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125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HGSｺﾞｼｯｸE</vt:lpstr>
      <vt:lpstr>游ゴシック</vt:lpstr>
      <vt:lpstr>游ゴシック Light</vt:lpstr>
      <vt:lpstr>Arial</vt:lpstr>
      <vt:lpstr>Office テーマ</vt:lpstr>
      <vt:lpstr>交通事故などにあったとき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交通事故などにあったとき</dc:title>
  <dc:creator>yoshimi.m</dc:creator>
  <cp:lastModifiedBy>伊集大博</cp:lastModifiedBy>
  <cp:revision>8</cp:revision>
  <dcterms:created xsi:type="dcterms:W3CDTF">2023-09-14T23:58:18Z</dcterms:created>
  <dcterms:modified xsi:type="dcterms:W3CDTF">2023-09-15T04:57:18Z</dcterms:modified>
</cp:coreProperties>
</file>